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8" r:id="rId6"/>
    <p:sldId id="259" r:id="rId7"/>
    <p:sldId id="267" r:id="rId8"/>
    <p:sldId id="269" r:id="rId9"/>
    <p:sldId id="26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4C8EA8-CA32-4F70-91FD-E609469AAEB6}" v="12" dt="2024-05-13T11:55:09.721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160" autoAdjust="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y Fairley" userId="b22654a5-93f4-4aa0-87b5-33d122dd7781" providerId="ADAL" clId="{554C8EA8-CA32-4F70-91FD-E609469AAEB6}"/>
    <pc:docChg chg="custSel delSld modSld">
      <pc:chgData name="Amy Fairley" userId="b22654a5-93f4-4aa0-87b5-33d122dd7781" providerId="ADAL" clId="{554C8EA8-CA32-4F70-91FD-E609469AAEB6}" dt="2024-05-13T12:03:02.609" v="2422" actId="2696"/>
      <pc:docMkLst>
        <pc:docMk/>
      </pc:docMkLst>
      <pc:sldChg chg="modSp mod">
        <pc:chgData name="Amy Fairley" userId="b22654a5-93f4-4aa0-87b5-33d122dd7781" providerId="ADAL" clId="{554C8EA8-CA32-4F70-91FD-E609469AAEB6}" dt="2024-05-13T11:12:42.994" v="8" actId="20577"/>
        <pc:sldMkLst>
          <pc:docMk/>
          <pc:sldMk cId="1420781873" sldId="256"/>
        </pc:sldMkLst>
        <pc:spChg chg="mod">
          <ac:chgData name="Amy Fairley" userId="b22654a5-93f4-4aa0-87b5-33d122dd7781" providerId="ADAL" clId="{554C8EA8-CA32-4F70-91FD-E609469AAEB6}" dt="2024-05-13T11:12:42.994" v="8" actId="20577"/>
          <ac:spMkLst>
            <pc:docMk/>
            <pc:sldMk cId="1420781873" sldId="256"/>
            <ac:spMk id="2" creationId="{00000000-0000-0000-0000-000000000000}"/>
          </ac:spMkLst>
        </pc:spChg>
      </pc:sldChg>
      <pc:sldChg chg="addSp delSp modSp mod">
        <pc:chgData name="Amy Fairley" userId="b22654a5-93f4-4aa0-87b5-33d122dd7781" providerId="ADAL" clId="{554C8EA8-CA32-4F70-91FD-E609469AAEB6}" dt="2024-05-13T11:29:22.115" v="1317" actId="255"/>
        <pc:sldMkLst>
          <pc:docMk/>
          <pc:sldMk cId="2349965430" sldId="258"/>
        </pc:sldMkLst>
        <pc:spChg chg="del mod">
          <ac:chgData name="Amy Fairley" userId="b22654a5-93f4-4aa0-87b5-33d122dd7781" providerId="ADAL" clId="{554C8EA8-CA32-4F70-91FD-E609469AAEB6}" dt="2024-05-13T11:27:18.427" v="1295" actId="478"/>
          <ac:spMkLst>
            <pc:docMk/>
            <pc:sldMk cId="2349965430" sldId="258"/>
            <ac:spMk id="3" creationId="{00000000-0000-0000-0000-000000000000}"/>
          </ac:spMkLst>
        </pc:spChg>
        <pc:spChg chg="mod">
          <ac:chgData name="Amy Fairley" userId="b22654a5-93f4-4aa0-87b5-33d122dd7781" providerId="ADAL" clId="{554C8EA8-CA32-4F70-91FD-E609469AAEB6}" dt="2024-05-13T11:29:22.115" v="1317" actId="255"/>
          <ac:spMkLst>
            <pc:docMk/>
            <pc:sldMk cId="2349965430" sldId="258"/>
            <ac:spMk id="4" creationId="{77FEFA44-8E95-F397-D220-2CDA2798C009}"/>
          </ac:spMkLst>
        </pc:spChg>
        <pc:spChg chg="add del mod">
          <ac:chgData name="Amy Fairley" userId="b22654a5-93f4-4aa0-87b5-33d122dd7781" providerId="ADAL" clId="{554C8EA8-CA32-4F70-91FD-E609469AAEB6}" dt="2024-05-13T11:28:43.953" v="1298" actId="478"/>
          <ac:spMkLst>
            <pc:docMk/>
            <pc:sldMk cId="2349965430" sldId="258"/>
            <ac:spMk id="6" creationId="{9052A0E4-D0AE-5506-C0CE-8A54EDB91ED1}"/>
          </ac:spMkLst>
        </pc:spChg>
      </pc:sldChg>
      <pc:sldChg chg="addSp delSp modSp mod">
        <pc:chgData name="Amy Fairley" userId="b22654a5-93f4-4aa0-87b5-33d122dd7781" providerId="ADAL" clId="{554C8EA8-CA32-4F70-91FD-E609469AAEB6}" dt="2024-05-13T11:32:49.686" v="1662" actId="255"/>
        <pc:sldMkLst>
          <pc:docMk/>
          <pc:sldMk cId="2325154954" sldId="259"/>
        </pc:sldMkLst>
        <pc:spChg chg="del mod">
          <ac:chgData name="Amy Fairley" userId="b22654a5-93f4-4aa0-87b5-33d122dd7781" providerId="ADAL" clId="{554C8EA8-CA32-4F70-91FD-E609469AAEB6}" dt="2024-05-13T11:29:35.446" v="1320" actId="478"/>
          <ac:spMkLst>
            <pc:docMk/>
            <pc:sldMk cId="2325154954" sldId="259"/>
            <ac:spMk id="3" creationId="{00000000-0000-0000-0000-000000000000}"/>
          </ac:spMkLst>
        </pc:spChg>
        <pc:spChg chg="del">
          <ac:chgData name="Amy Fairley" userId="b22654a5-93f4-4aa0-87b5-33d122dd7781" providerId="ADAL" clId="{554C8EA8-CA32-4F70-91FD-E609469AAEB6}" dt="2024-05-13T11:29:43.603" v="1322" actId="478"/>
          <ac:spMkLst>
            <pc:docMk/>
            <pc:sldMk cId="2325154954" sldId="259"/>
            <ac:spMk id="4" creationId="{1AD48D23-4DAF-59CB-A504-3A2DCEA24EFE}"/>
          </ac:spMkLst>
        </pc:spChg>
        <pc:spChg chg="add del mod">
          <ac:chgData name="Amy Fairley" userId="b22654a5-93f4-4aa0-87b5-33d122dd7781" providerId="ADAL" clId="{554C8EA8-CA32-4F70-91FD-E609469AAEB6}" dt="2024-05-13T11:29:40.402" v="1321" actId="478"/>
          <ac:spMkLst>
            <pc:docMk/>
            <pc:sldMk cId="2325154954" sldId="259"/>
            <ac:spMk id="6" creationId="{D6E82AE9-5292-5C2E-026E-74306589FAE3}"/>
          </ac:spMkLst>
        </pc:spChg>
        <pc:spChg chg="add mod">
          <ac:chgData name="Amy Fairley" userId="b22654a5-93f4-4aa0-87b5-33d122dd7781" providerId="ADAL" clId="{554C8EA8-CA32-4F70-91FD-E609469AAEB6}" dt="2024-05-13T11:32:49.686" v="1662" actId="255"/>
          <ac:spMkLst>
            <pc:docMk/>
            <pc:sldMk cId="2325154954" sldId="259"/>
            <ac:spMk id="7" creationId="{B5A70F1E-44E8-7500-EF7E-BB04A71B84B6}"/>
          </ac:spMkLst>
        </pc:spChg>
      </pc:sldChg>
      <pc:sldChg chg="del">
        <pc:chgData name="Amy Fairley" userId="b22654a5-93f4-4aa0-87b5-33d122dd7781" providerId="ADAL" clId="{554C8EA8-CA32-4F70-91FD-E609469AAEB6}" dt="2024-05-13T12:03:02.609" v="2422" actId="2696"/>
        <pc:sldMkLst>
          <pc:docMk/>
          <pc:sldMk cId="2605552468" sldId="264"/>
        </pc:sldMkLst>
      </pc:sldChg>
      <pc:sldChg chg="modSp mod">
        <pc:chgData name="Amy Fairley" userId="b22654a5-93f4-4aa0-87b5-33d122dd7781" providerId="ADAL" clId="{554C8EA8-CA32-4F70-91FD-E609469AAEB6}" dt="2024-05-13T11:34:05.460" v="1668" actId="27636"/>
        <pc:sldMkLst>
          <pc:docMk/>
          <pc:sldMk cId="712702644" sldId="267"/>
        </pc:sldMkLst>
        <pc:spChg chg="mod">
          <ac:chgData name="Amy Fairley" userId="b22654a5-93f4-4aa0-87b5-33d122dd7781" providerId="ADAL" clId="{554C8EA8-CA32-4F70-91FD-E609469AAEB6}" dt="2024-05-13T11:34:05.460" v="1668" actId="27636"/>
          <ac:spMkLst>
            <pc:docMk/>
            <pc:sldMk cId="712702644" sldId="267"/>
            <ac:spMk id="3" creationId="{FE24858E-5249-47B0-6F03-FBABCA8B1BA6}"/>
          </ac:spMkLst>
        </pc:spChg>
      </pc:sldChg>
      <pc:sldChg chg="addSp delSp modSp mod">
        <pc:chgData name="Amy Fairley" userId="b22654a5-93f4-4aa0-87b5-33d122dd7781" providerId="ADAL" clId="{554C8EA8-CA32-4F70-91FD-E609469AAEB6}" dt="2024-05-13T12:02:54.086" v="2421" actId="255"/>
        <pc:sldMkLst>
          <pc:docMk/>
          <pc:sldMk cId="3154358396" sldId="268"/>
        </pc:sldMkLst>
        <pc:spChg chg="del">
          <ac:chgData name="Amy Fairley" userId="b22654a5-93f4-4aa0-87b5-33d122dd7781" providerId="ADAL" clId="{554C8EA8-CA32-4F70-91FD-E609469AAEB6}" dt="2024-05-13T11:53:56.508" v="1836" actId="478"/>
          <ac:spMkLst>
            <pc:docMk/>
            <pc:sldMk cId="3154358396" sldId="268"/>
            <ac:spMk id="3" creationId="{848B0A57-2E43-46B3-8857-66852EBDCB29}"/>
          </ac:spMkLst>
        </pc:spChg>
        <pc:spChg chg="add del mod">
          <ac:chgData name="Amy Fairley" userId="b22654a5-93f4-4aa0-87b5-33d122dd7781" providerId="ADAL" clId="{554C8EA8-CA32-4F70-91FD-E609469AAEB6}" dt="2024-05-13T11:53:58.962" v="1837" actId="478"/>
          <ac:spMkLst>
            <pc:docMk/>
            <pc:sldMk cId="3154358396" sldId="268"/>
            <ac:spMk id="5" creationId="{6CEBCE29-A11D-599B-698F-369AF3F2031C}"/>
          </ac:spMkLst>
        </pc:spChg>
        <pc:spChg chg="add mod">
          <ac:chgData name="Amy Fairley" userId="b22654a5-93f4-4aa0-87b5-33d122dd7781" providerId="ADAL" clId="{554C8EA8-CA32-4F70-91FD-E609469AAEB6}" dt="2024-05-13T12:02:54.086" v="2421" actId="255"/>
          <ac:spMkLst>
            <pc:docMk/>
            <pc:sldMk cId="3154358396" sldId="268"/>
            <ac:spMk id="7" creationId="{99D2C049-2DD3-B204-4C74-B6E695BB889B}"/>
          </ac:spMkLst>
        </pc:spChg>
        <pc:picChg chg="add mod">
          <ac:chgData name="Amy Fairley" userId="b22654a5-93f4-4aa0-87b5-33d122dd7781" providerId="ADAL" clId="{554C8EA8-CA32-4F70-91FD-E609469AAEB6}" dt="2024-05-13T11:54:56.729" v="1847" actId="14100"/>
          <ac:picMkLst>
            <pc:docMk/>
            <pc:sldMk cId="3154358396" sldId="268"/>
            <ac:picMk id="6" creationId="{33D871BB-97EC-EF55-C7EC-9784B9DAB331}"/>
          </ac:picMkLst>
        </pc:picChg>
      </pc:sldChg>
      <pc:sldChg chg="delSp modSp mod delAnim">
        <pc:chgData name="Amy Fairley" userId="b22654a5-93f4-4aa0-87b5-33d122dd7781" providerId="ADAL" clId="{554C8EA8-CA32-4F70-91FD-E609469AAEB6}" dt="2024-05-13T11:53:34.167" v="1834" actId="478"/>
        <pc:sldMkLst>
          <pc:docMk/>
          <pc:sldMk cId="3967327310" sldId="269"/>
        </pc:sldMkLst>
        <pc:spChg chg="mod">
          <ac:chgData name="Amy Fairley" userId="b22654a5-93f4-4aa0-87b5-33d122dd7781" providerId="ADAL" clId="{554C8EA8-CA32-4F70-91FD-E609469AAEB6}" dt="2024-05-13T11:51:05.097" v="1819" actId="20577"/>
          <ac:spMkLst>
            <pc:docMk/>
            <pc:sldMk cId="3967327310" sldId="269"/>
            <ac:spMk id="2" creationId="{A695E3D4-8BE8-39C2-731D-CD6944A1AC20}"/>
          </ac:spMkLst>
        </pc:spChg>
        <pc:spChg chg="mod">
          <ac:chgData name="Amy Fairley" userId="b22654a5-93f4-4aa0-87b5-33d122dd7781" providerId="ADAL" clId="{554C8EA8-CA32-4F70-91FD-E609469AAEB6}" dt="2024-05-13T11:51:28.227" v="1822" actId="1076"/>
          <ac:spMkLst>
            <pc:docMk/>
            <pc:sldMk cId="3967327310" sldId="269"/>
            <ac:spMk id="12" creationId="{03B29F0E-9ED2-D905-7259-ACD181D744BA}"/>
          </ac:spMkLst>
        </pc:spChg>
        <pc:spChg chg="mod">
          <ac:chgData name="Amy Fairley" userId="b22654a5-93f4-4aa0-87b5-33d122dd7781" providerId="ADAL" clId="{554C8EA8-CA32-4F70-91FD-E609469AAEB6}" dt="2024-05-13T11:51:52.230" v="1824" actId="1076"/>
          <ac:spMkLst>
            <pc:docMk/>
            <pc:sldMk cId="3967327310" sldId="269"/>
            <ac:spMk id="13" creationId="{F0E5DA20-49B2-29DF-2B4B-DC601538E17B}"/>
          </ac:spMkLst>
        </pc:spChg>
        <pc:spChg chg="mod">
          <ac:chgData name="Amy Fairley" userId="b22654a5-93f4-4aa0-87b5-33d122dd7781" providerId="ADAL" clId="{554C8EA8-CA32-4F70-91FD-E609469AAEB6}" dt="2024-05-13T11:52:27.335" v="1827" actId="1076"/>
          <ac:spMkLst>
            <pc:docMk/>
            <pc:sldMk cId="3967327310" sldId="269"/>
            <ac:spMk id="15" creationId="{EF2C996A-6812-2742-EF59-4110E2E23F67}"/>
          </ac:spMkLst>
        </pc:spChg>
        <pc:spChg chg="del">
          <ac:chgData name="Amy Fairley" userId="b22654a5-93f4-4aa0-87b5-33d122dd7781" providerId="ADAL" clId="{554C8EA8-CA32-4F70-91FD-E609469AAEB6}" dt="2024-05-13T11:50:11.116" v="1781" actId="478"/>
          <ac:spMkLst>
            <pc:docMk/>
            <pc:sldMk cId="3967327310" sldId="269"/>
            <ac:spMk id="16" creationId="{E2A76615-988E-C34B-6EF1-13C4B660F9EE}"/>
          </ac:spMkLst>
        </pc:spChg>
        <pc:spChg chg="del">
          <ac:chgData name="Amy Fairley" userId="b22654a5-93f4-4aa0-87b5-33d122dd7781" providerId="ADAL" clId="{554C8EA8-CA32-4F70-91FD-E609469AAEB6}" dt="2024-05-13T11:50:12.450" v="1782" actId="478"/>
          <ac:spMkLst>
            <pc:docMk/>
            <pc:sldMk cId="3967327310" sldId="269"/>
            <ac:spMk id="17" creationId="{62191C17-2832-4602-A3E4-9403629F3DF9}"/>
          </ac:spMkLst>
        </pc:spChg>
        <pc:spChg chg="mod">
          <ac:chgData name="Amy Fairley" userId="b22654a5-93f4-4aa0-87b5-33d122dd7781" providerId="ADAL" clId="{554C8EA8-CA32-4F70-91FD-E609469AAEB6}" dt="2024-05-13T11:53:02.404" v="1831" actId="1076"/>
          <ac:spMkLst>
            <pc:docMk/>
            <pc:sldMk cId="3967327310" sldId="269"/>
            <ac:spMk id="18" creationId="{6E40B4E0-D8CC-2163-B1DD-F50404359575}"/>
          </ac:spMkLst>
        </pc:spChg>
        <pc:spChg chg="mod">
          <ac:chgData name="Amy Fairley" userId="b22654a5-93f4-4aa0-87b5-33d122dd7781" providerId="ADAL" clId="{554C8EA8-CA32-4F70-91FD-E609469AAEB6}" dt="2024-05-13T11:52:54.276" v="1830" actId="1076"/>
          <ac:spMkLst>
            <pc:docMk/>
            <pc:sldMk cId="3967327310" sldId="269"/>
            <ac:spMk id="20" creationId="{C8746298-CC94-1BCF-4FF2-D9717EA70441}"/>
          </ac:spMkLst>
        </pc:spChg>
        <pc:spChg chg="mod">
          <ac:chgData name="Amy Fairley" userId="b22654a5-93f4-4aa0-87b5-33d122dd7781" providerId="ADAL" clId="{554C8EA8-CA32-4F70-91FD-E609469AAEB6}" dt="2024-05-13T11:52:45.410" v="1829" actId="1076"/>
          <ac:spMkLst>
            <pc:docMk/>
            <pc:sldMk cId="3967327310" sldId="269"/>
            <ac:spMk id="21" creationId="{B6661C82-2F6C-3EF0-FE5E-F9C3088D316C}"/>
          </ac:spMkLst>
        </pc:spChg>
        <pc:spChg chg="mod">
          <ac:chgData name="Amy Fairley" userId="b22654a5-93f4-4aa0-87b5-33d122dd7781" providerId="ADAL" clId="{554C8EA8-CA32-4F70-91FD-E609469AAEB6}" dt="2024-05-13T11:52:36.817" v="1828" actId="1076"/>
          <ac:spMkLst>
            <pc:docMk/>
            <pc:sldMk cId="3967327310" sldId="269"/>
            <ac:spMk id="22" creationId="{B39812B0-1EF6-6E44-B24E-725E52F0F03B}"/>
          </ac:spMkLst>
        </pc:spChg>
        <pc:spChg chg="del mod">
          <ac:chgData name="Amy Fairley" userId="b22654a5-93f4-4aa0-87b5-33d122dd7781" providerId="ADAL" clId="{554C8EA8-CA32-4F70-91FD-E609469AAEB6}" dt="2024-05-13T11:50:32.393" v="1786" actId="478"/>
          <ac:spMkLst>
            <pc:docMk/>
            <pc:sldMk cId="3967327310" sldId="269"/>
            <ac:spMk id="23" creationId="{D6390AB7-D5A4-1713-1830-187AC5D33F91}"/>
          </ac:spMkLst>
        </pc:spChg>
        <pc:spChg chg="mod">
          <ac:chgData name="Amy Fairley" userId="b22654a5-93f4-4aa0-87b5-33d122dd7781" providerId="ADAL" clId="{554C8EA8-CA32-4F70-91FD-E609469AAEB6}" dt="2024-05-13T11:53:08.317" v="1832" actId="1076"/>
          <ac:spMkLst>
            <pc:docMk/>
            <pc:sldMk cId="3967327310" sldId="269"/>
            <ac:spMk id="24" creationId="{3E43082B-5134-ECFD-1461-E14A494C82E5}"/>
          </ac:spMkLst>
        </pc:spChg>
        <pc:graphicFrameChg chg="mod modGraphic">
          <ac:chgData name="Amy Fairley" userId="b22654a5-93f4-4aa0-87b5-33d122dd7781" providerId="ADAL" clId="{554C8EA8-CA32-4F70-91FD-E609469AAEB6}" dt="2024-05-13T11:51:22.632" v="1821" actId="1076"/>
          <ac:graphicFrameMkLst>
            <pc:docMk/>
            <pc:sldMk cId="3967327310" sldId="269"/>
            <ac:graphicFrameMk id="5" creationId="{98616A92-C1BD-531D-25BD-C0B5B245F092}"/>
          </ac:graphicFrameMkLst>
        </pc:graphicFrameChg>
        <pc:graphicFrameChg chg="mod modGraphic">
          <ac:chgData name="Amy Fairley" userId="b22654a5-93f4-4aa0-87b5-33d122dd7781" providerId="ADAL" clId="{554C8EA8-CA32-4F70-91FD-E609469AAEB6}" dt="2024-05-13T11:53:25.372" v="1833" actId="1076"/>
          <ac:graphicFrameMkLst>
            <pc:docMk/>
            <pc:sldMk cId="3967327310" sldId="269"/>
            <ac:graphicFrameMk id="6" creationId="{157324CF-244B-5FB9-E994-62322D49BF63}"/>
          </ac:graphicFrameMkLst>
        </pc:graphicFrameChg>
        <pc:graphicFrameChg chg="del">
          <ac:chgData name="Amy Fairley" userId="b22654a5-93f4-4aa0-87b5-33d122dd7781" providerId="ADAL" clId="{554C8EA8-CA32-4F70-91FD-E609469AAEB6}" dt="2024-05-13T11:53:34.167" v="1834" actId="478"/>
          <ac:graphicFrameMkLst>
            <pc:docMk/>
            <pc:sldMk cId="3967327310" sldId="269"/>
            <ac:graphicFrameMk id="19" creationId="{43664DA1-7205-B248-65C1-AE483F66A585}"/>
          </ac:graphicFrameMkLst>
        </pc:graphicFrameChg>
      </pc:sldChg>
      <pc:sldChg chg="del">
        <pc:chgData name="Amy Fairley" userId="b22654a5-93f4-4aa0-87b5-33d122dd7781" providerId="ADAL" clId="{554C8EA8-CA32-4F70-91FD-E609469AAEB6}" dt="2024-05-13T11:53:43.852" v="1835" actId="2696"/>
        <pc:sldMkLst>
          <pc:docMk/>
          <pc:sldMk cId="743639252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75077-A074-4E8C-B45E-964494945228}" type="datetimeFigureOut">
              <a:rPr lang="en-US"/>
              <a:t>5/13/2024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4C80B-8910-445E-8D30-7A590951118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1254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48A4-4B96-49F4-8C25-4C9D06114B2C}" type="datetimeFigureOut">
              <a:rPr lang="en-US"/>
              <a:t>5/13/2024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1F1E7-4EFD-4BFF-B438-FCD52FD36B1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3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Summarize your research in</a:t>
            </a:r>
            <a:r>
              <a:rPr lang="en-US" baseline="0" dirty="0"/>
              <a:t> three to five points.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36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04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88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8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5/13/2024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633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80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73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96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99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64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371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91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91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402902D-A5F5-4D7D-AAA7-32469BA0BC4D}" type="datetimeFigureOut">
              <a:rPr lang="en-US" smtClean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4C9F40-B079-4B71-A627-7266DFEA7F03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76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65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bio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RPR Titration Tips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NewBio</a:t>
            </a:r>
          </a:p>
        </p:txBody>
      </p:sp>
    </p:spTree>
    <p:extLst>
      <p:ext uri="{BB962C8B-B14F-4D97-AF65-F5344CB8AC3E}">
        <p14:creationId xmlns:p14="http://schemas.microsoft.com/office/powerpoint/2010/main" val="142078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Assay Procedure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FEFA44-8E95-F397-D220-2CDA2798C009}"/>
              </a:ext>
            </a:extLst>
          </p:cNvPr>
          <p:cNvSpPr txBox="1"/>
          <p:nvPr/>
        </p:nvSpPr>
        <p:spPr>
          <a:xfrm>
            <a:off x="1036319" y="1737360"/>
            <a:ext cx="10058400" cy="4486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Place 50µl of sample into a circle marked on the test card.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Spread the sample evenly over the test circle area. The flat end of the pipstirs can be used to spread the sample over the test circle.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Shake the vial of RPR antigen to ensure even mixing.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Attach the dropping needle to the plastic dropping bottle and take up the RPR antigen by suction.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Invert the dropping bottle containing antigen and gently squeeze to expel air from the needle.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Holding the dropper bottle vertically over the test sample dispense a single drop (~17.5µL) of antigen.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Place test card on a card rotator and rotate at 100 RPM for 8 minutes.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Read and interpret results visually in good light. See interpretation in IFU.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It is recommended that the Kit Positive and Negative controls are run with each batch of test samples.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Return any unused antigen from dropper bottle to the glass vial.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Clean out dropper bottle and needle with distilled water and allow to dry before reusing. </a:t>
            </a:r>
          </a:p>
        </p:txBody>
      </p:sp>
    </p:spTree>
    <p:extLst>
      <p:ext uri="{BB962C8B-B14F-4D97-AF65-F5344CB8AC3E}">
        <p14:creationId xmlns:p14="http://schemas.microsoft.com/office/powerpoint/2010/main" val="234996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Titration Procedure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A70F1E-44E8-7500-EF7E-BB04A71B84B6}"/>
              </a:ext>
            </a:extLst>
          </p:cNvPr>
          <p:cNvSpPr txBox="1"/>
          <p:nvPr/>
        </p:nvSpPr>
        <p:spPr>
          <a:xfrm>
            <a:off x="1181820" y="1737360"/>
            <a:ext cx="9912900" cy="1900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Make doubling dilutions from undiluted to 1:16 in normal saline.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Place 50µL of each dilution into a separate circle on the test card.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Spread each dilution evenly over the test circle.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Continue as from Assay Procedure above.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600" dirty="0"/>
              <a:t>The titre is expressed as the final dilution which shows aggregation of the carbon particles. </a:t>
            </a:r>
          </a:p>
        </p:txBody>
      </p:sp>
    </p:spTree>
    <p:extLst>
      <p:ext uri="{BB962C8B-B14F-4D97-AF65-F5344CB8AC3E}">
        <p14:creationId xmlns:p14="http://schemas.microsoft.com/office/powerpoint/2010/main" val="232515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10DDF2-F5CA-40A6-8809-5F6AE59A1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754787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8E2101-4CF0-26F0-A214-DE930CA77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16835"/>
            <a:ext cx="5977937" cy="1666501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Control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4858E-5249-47B0-6F03-FBABCA8B1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638" y="2183336"/>
            <a:ext cx="5977938" cy="36526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FFFFFF"/>
                </a:solidFill>
              </a:rPr>
              <a:t>The Positive and Negative Controls must be run with each assay. Additional QC testing may be performed by the operator by the inclusion of other characterised specimens or reference material.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FFFFFF"/>
                </a:solidFill>
              </a:rPr>
              <a:t>The Positive Control should produce a positive result and the Negative Control should produce a negative result with the test. If the appropriate results are not obtained with the controls, the assay is considered invalid and all samples within that assay should be retested. </a:t>
            </a:r>
          </a:p>
          <a:p>
            <a:pPr marL="0" indent="0">
              <a:buNone/>
            </a:pPr>
            <a:endParaRPr lang="en-GB" sz="17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700" dirty="0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2AE254-A553-4FCD-A670-3D2B2A10F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7894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5" name="Picture 4" descr="A row of samples for medical testing">
            <a:extLst>
              <a:ext uri="{FF2B5EF4-FFF2-40B4-BE49-F238E27FC236}">
                <a16:creationId xmlns:a16="http://schemas.microsoft.com/office/drawing/2014/main" id="{5252625E-7674-C793-A980-A7DD66F28C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455" r="1456"/>
          <a:stretch/>
        </p:blipFill>
        <p:spPr>
          <a:xfrm>
            <a:off x="7611902" y="10"/>
            <a:ext cx="458009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70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E3D4-8BE8-39C2-731D-CD6944A1A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Titration Scheme for Patient sample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8616A92-C1BD-531D-25BD-C0B5B245F09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7754927"/>
              </p:ext>
            </p:extLst>
          </p:nvPr>
        </p:nvGraphicFramePr>
        <p:xfrm>
          <a:off x="1097280" y="1911246"/>
          <a:ext cx="6161504" cy="1112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02839">
                  <a:extLst>
                    <a:ext uri="{9D8B030D-6E8A-4147-A177-3AD203B41FA5}">
                      <a16:colId xmlns:a16="http://schemas.microsoft.com/office/drawing/2014/main" val="1280120411"/>
                    </a:ext>
                  </a:extLst>
                </a:gridCol>
                <a:gridCol w="1031733">
                  <a:extLst>
                    <a:ext uri="{9D8B030D-6E8A-4147-A177-3AD203B41FA5}">
                      <a16:colId xmlns:a16="http://schemas.microsoft.com/office/drawing/2014/main" val="3109411609"/>
                    </a:ext>
                  </a:extLst>
                </a:gridCol>
                <a:gridCol w="1031733">
                  <a:extLst>
                    <a:ext uri="{9D8B030D-6E8A-4147-A177-3AD203B41FA5}">
                      <a16:colId xmlns:a16="http://schemas.microsoft.com/office/drawing/2014/main" val="68592316"/>
                    </a:ext>
                  </a:extLst>
                </a:gridCol>
                <a:gridCol w="1031733">
                  <a:extLst>
                    <a:ext uri="{9D8B030D-6E8A-4147-A177-3AD203B41FA5}">
                      <a16:colId xmlns:a16="http://schemas.microsoft.com/office/drawing/2014/main" val="4225763490"/>
                    </a:ext>
                  </a:extLst>
                </a:gridCol>
                <a:gridCol w="1031733">
                  <a:extLst>
                    <a:ext uri="{9D8B030D-6E8A-4147-A177-3AD203B41FA5}">
                      <a16:colId xmlns:a16="http://schemas.microsoft.com/office/drawing/2014/main" val="226286946"/>
                    </a:ext>
                  </a:extLst>
                </a:gridCol>
                <a:gridCol w="1031733">
                  <a:extLst>
                    <a:ext uri="{9D8B030D-6E8A-4147-A177-3AD203B41FA5}">
                      <a16:colId xmlns:a16="http://schemas.microsoft.com/office/drawing/2014/main" val="29574586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Tube 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376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50" dirty="0"/>
                        <a:t>Diluent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50µL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50µL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50µL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50µL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892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50" dirty="0"/>
                        <a:t>Serum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50µL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50µL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50µL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50µL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50µL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516803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57324CF-244B-5FB9-E994-62322D49BF6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43230696"/>
              </p:ext>
            </p:extLst>
          </p:nvPr>
        </p:nvGraphicFramePr>
        <p:xfrm>
          <a:off x="1097280" y="3834235"/>
          <a:ext cx="6188017" cy="741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26377">
                  <a:extLst>
                    <a:ext uri="{9D8B030D-6E8A-4147-A177-3AD203B41FA5}">
                      <a16:colId xmlns:a16="http://schemas.microsoft.com/office/drawing/2014/main" val="4082177311"/>
                    </a:ext>
                  </a:extLst>
                </a:gridCol>
                <a:gridCol w="1032328">
                  <a:extLst>
                    <a:ext uri="{9D8B030D-6E8A-4147-A177-3AD203B41FA5}">
                      <a16:colId xmlns:a16="http://schemas.microsoft.com/office/drawing/2014/main" val="1136432754"/>
                    </a:ext>
                  </a:extLst>
                </a:gridCol>
                <a:gridCol w="1032328">
                  <a:extLst>
                    <a:ext uri="{9D8B030D-6E8A-4147-A177-3AD203B41FA5}">
                      <a16:colId xmlns:a16="http://schemas.microsoft.com/office/drawing/2014/main" val="3488731550"/>
                    </a:ext>
                  </a:extLst>
                </a:gridCol>
                <a:gridCol w="1032328">
                  <a:extLst>
                    <a:ext uri="{9D8B030D-6E8A-4147-A177-3AD203B41FA5}">
                      <a16:colId xmlns:a16="http://schemas.microsoft.com/office/drawing/2014/main" val="146951105"/>
                    </a:ext>
                  </a:extLst>
                </a:gridCol>
                <a:gridCol w="1032328">
                  <a:extLst>
                    <a:ext uri="{9D8B030D-6E8A-4147-A177-3AD203B41FA5}">
                      <a16:colId xmlns:a16="http://schemas.microsoft.com/office/drawing/2014/main" val="3118746687"/>
                    </a:ext>
                  </a:extLst>
                </a:gridCol>
                <a:gridCol w="1032328">
                  <a:extLst>
                    <a:ext uri="{9D8B030D-6E8A-4147-A177-3AD203B41FA5}">
                      <a16:colId xmlns:a16="http://schemas.microsoft.com/office/drawing/2014/main" val="10462759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Tube 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094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50" dirty="0"/>
                        <a:t>Serum Dilution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1:1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1:2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1:4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1:8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1:16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924249"/>
                  </a:ext>
                </a:extLst>
              </a:tr>
            </a:tbl>
          </a:graphicData>
        </a:graphic>
      </p:graphicFrame>
      <p:sp>
        <p:nvSpPr>
          <p:cNvPr id="12" name="Arrow: Curved Up 11">
            <a:extLst>
              <a:ext uri="{FF2B5EF4-FFF2-40B4-BE49-F238E27FC236}">
                <a16:creationId xmlns:a16="http://schemas.microsoft.com/office/drawing/2014/main" id="{03B29F0E-9ED2-D905-7259-ACD181D744BA}"/>
              </a:ext>
            </a:extLst>
          </p:cNvPr>
          <p:cNvSpPr/>
          <p:nvPr/>
        </p:nvSpPr>
        <p:spPr>
          <a:xfrm>
            <a:off x="2766623" y="2997904"/>
            <a:ext cx="861225" cy="3994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F0E5DA20-49B2-29DF-2B4B-DC601538E17B}"/>
              </a:ext>
            </a:extLst>
          </p:cNvPr>
          <p:cNvSpPr/>
          <p:nvPr/>
        </p:nvSpPr>
        <p:spPr>
          <a:xfrm>
            <a:off x="3954484" y="2993722"/>
            <a:ext cx="861225" cy="38173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Arrow: Curved Up 14">
            <a:extLst>
              <a:ext uri="{FF2B5EF4-FFF2-40B4-BE49-F238E27FC236}">
                <a16:creationId xmlns:a16="http://schemas.microsoft.com/office/drawing/2014/main" id="{EF2C996A-6812-2742-EF59-4110E2E23F67}"/>
              </a:ext>
            </a:extLst>
          </p:cNvPr>
          <p:cNvSpPr/>
          <p:nvPr/>
        </p:nvSpPr>
        <p:spPr>
          <a:xfrm>
            <a:off x="5028228" y="3001827"/>
            <a:ext cx="861225" cy="38173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Arrow: Circular 17">
            <a:extLst>
              <a:ext uri="{FF2B5EF4-FFF2-40B4-BE49-F238E27FC236}">
                <a16:creationId xmlns:a16="http://schemas.microsoft.com/office/drawing/2014/main" id="{6E40B4E0-D8CC-2163-B1DD-F50404359575}"/>
              </a:ext>
            </a:extLst>
          </p:cNvPr>
          <p:cNvSpPr/>
          <p:nvPr/>
        </p:nvSpPr>
        <p:spPr>
          <a:xfrm>
            <a:off x="7152984" y="2080732"/>
            <a:ext cx="978408" cy="77354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746298-CC94-1BCF-4FF2-D9717EA70441}"/>
              </a:ext>
            </a:extLst>
          </p:cNvPr>
          <p:cNvSpPr txBox="1"/>
          <p:nvPr/>
        </p:nvSpPr>
        <p:spPr>
          <a:xfrm>
            <a:off x="2921030" y="3397400"/>
            <a:ext cx="5524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50µL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661C82-2F6C-3EF0-FE5E-F9C3088D316C}"/>
              </a:ext>
            </a:extLst>
          </p:cNvPr>
          <p:cNvSpPr txBox="1"/>
          <p:nvPr/>
        </p:nvSpPr>
        <p:spPr>
          <a:xfrm>
            <a:off x="4147005" y="3390033"/>
            <a:ext cx="5524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50µL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9812B0-1EF6-6E44-B24E-725E52F0F03B}"/>
              </a:ext>
            </a:extLst>
          </p:cNvPr>
          <p:cNvSpPr txBox="1"/>
          <p:nvPr/>
        </p:nvSpPr>
        <p:spPr>
          <a:xfrm>
            <a:off x="5218571" y="3380324"/>
            <a:ext cx="5524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50µL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43082B-5134-ECFD-1461-E14A494C82E5}"/>
              </a:ext>
            </a:extLst>
          </p:cNvPr>
          <p:cNvSpPr txBox="1"/>
          <p:nvPr/>
        </p:nvSpPr>
        <p:spPr>
          <a:xfrm>
            <a:off x="7418883" y="2340547"/>
            <a:ext cx="5524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50µL</a:t>
            </a:r>
          </a:p>
        </p:txBody>
      </p:sp>
    </p:spTree>
    <p:extLst>
      <p:ext uri="{BB962C8B-B14F-4D97-AF65-F5344CB8AC3E}">
        <p14:creationId xmlns:p14="http://schemas.microsoft.com/office/powerpoint/2010/main" val="396732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BA4D0-26E5-104F-94B5-CB99A9804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Interpretation of Results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D871BB-97EC-EF55-C7EC-9784B9DAB3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81308" y="1810327"/>
            <a:ext cx="1374372" cy="451658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D2C049-2DD3-B204-4C74-B6E695BB889B}"/>
              </a:ext>
            </a:extLst>
          </p:cNvPr>
          <p:cNvSpPr txBox="1"/>
          <p:nvPr/>
        </p:nvSpPr>
        <p:spPr>
          <a:xfrm>
            <a:off x="1283854" y="1810327"/>
            <a:ext cx="849745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Strong Reactive: Large clumps of carbon particles with a clear background</a:t>
            </a:r>
          </a:p>
          <a:p>
            <a:endParaRPr lang="en-GB" sz="2000" dirty="0"/>
          </a:p>
          <a:p>
            <a:r>
              <a:rPr lang="en-GB" sz="2000" dirty="0"/>
              <a:t>Reactive: Large clumps of carbon particles somewhat more disperse than Strong Reactive</a:t>
            </a:r>
          </a:p>
          <a:p>
            <a:endParaRPr lang="en-GB" sz="2000" dirty="0"/>
          </a:p>
          <a:p>
            <a:r>
              <a:rPr lang="en-GB" sz="2000" dirty="0"/>
              <a:t>Weak Reactive: Small clumps of carbon particles with light grey background</a:t>
            </a:r>
          </a:p>
          <a:p>
            <a:endParaRPr lang="en-GB" sz="2000" dirty="0"/>
          </a:p>
          <a:p>
            <a:r>
              <a:rPr lang="en-GB" sz="2000" dirty="0"/>
              <a:t>Trace Reactive: Slight clumping of carbon particles typically seen as a button of aggregates in the centre of the test circle or dispersed around the edge of the test circle.</a:t>
            </a:r>
          </a:p>
          <a:p>
            <a:endParaRPr lang="en-GB" sz="2000" dirty="0"/>
          </a:p>
          <a:p>
            <a:r>
              <a:rPr lang="en-GB" sz="2000" dirty="0"/>
              <a:t>Non Reactive: Typically a smooth grey pattern or a button of non aggregated carbon particles in the centre of the circle.</a:t>
            </a:r>
          </a:p>
        </p:txBody>
      </p:sp>
    </p:spTree>
    <p:extLst>
      <p:ext uri="{BB962C8B-B14F-4D97-AF65-F5344CB8AC3E}">
        <p14:creationId xmlns:p14="http://schemas.microsoft.com/office/powerpoint/2010/main" val="315435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ading a book and drinking coffee on the table">
            <a:extLst>
              <a:ext uri="{FF2B5EF4-FFF2-40B4-BE49-F238E27FC236}">
                <a16:creationId xmlns:a16="http://schemas.microsoft.com/office/drawing/2014/main" id="{B178E2CC-1598-F39F-5112-7D594758A1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2278" b="1345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www.newbio.com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592478-32DC-44B2-ABDD-EBEB9D0B9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FD4FE8F0-C229-4917-A71C-E5F2CFE1D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640A8E-A5F8-4E2C-9ACF-D39888714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4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C821C686F551419046A87DA8FB133C" ma:contentTypeVersion="18" ma:contentTypeDescription="Create a new document." ma:contentTypeScope="" ma:versionID="2106b30e61e5ccbd6915bb198a9c76b9">
  <xsd:schema xmlns:xsd="http://www.w3.org/2001/XMLSchema" xmlns:xs="http://www.w3.org/2001/XMLSchema" xmlns:p="http://schemas.microsoft.com/office/2006/metadata/properties" xmlns:ns2="d61b27d8-53aa-4fce-86da-485fa6c83079" xmlns:ns3="0f9e7587-f72c-43de-86a7-124f1caa56e3" targetNamespace="http://schemas.microsoft.com/office/2006/metadata/properties" ma:root="true" ma:fieldsID="e66b4b8624957850016f32eccbfe5de4" ns2:_="" ns3:_="">
    <xsd:import namespace="d61b27d8-53aa-4fce-86da-485fa6c83079"/>
    <xsd:import namespace="0f9e7587-f72c-43de-86a7-124f1caa56e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b27d8-53aa-4fce-86da-485fa6c8307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c8d7611-254a-4237-9763-4eeabba26337}" ma:internalName="TaxCatchAll" ma:showField="CatchAllData" ma:web="d61b27d8-53aa-4fce-86da-485fa6c830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9e7587-f72c-43de-86a7-124f1caa56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e38bb46-67df-431a-b5f0-eb7c52fc2d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61b27d8-53aa-4fce-86da-485fa6c83079" xsi:nil="true"/>
    <lcf76f155ced4ddcb4097134ff3c332f xmlns="0f9e7587-f72c-43de-86a7-124f1caa56e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912C95-FD36-4966-948A-3E02F9E9A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8A2821-A94D-4686-A765-A3559C6D6D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1b27d8-53aa-4fce-86da-485fa6c83079"/>
    <ds:schemaRef ds:uri="0f9e7587-f72c-43de-86a7-124f1caa56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4B7AB-7F7B-4655-9506-A212F7992A5A}">
  <ds:schemaRefs>
    <ds:schemaRef ds:uri="0f9e7587-f72c-43de-86a7-124f1caa56e3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d61b27d8-53aa-4fce-86da-485fa6c83079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660</TotalTime>
  <Words>485</Words>
  <Application>Microsoft Office PowerPoint</Application>
  <PresentationFormat>Widescreen</PresentationFormat>
  <Paragraphs>72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Retrospect</vt:lpstr>
      <vt:lpstr>RPR Titration Tips</vt:lpstr>
      <vt:lpstr>Assay Procedure</vt:lpstr>
      <vt:lpstr>Sample Titration Procedure</vt:lpstr>
      <vt:lpstr>Control Procedure</vt:lpstr>
      <vt:lpstr>Titration Scheme for Patient sample</vt:lpstr>
      <vt:lpstr>Interpretation of Results</vt:lpstr>
      <vt:lpstr>Further Reading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TPHA Titration Tips</dc:title>
  <dc:creator>Amy Fairley</dc:creator>
  <cp:lastModifiedBy>Amy Fairley</cp:lastModifiedBy>
  <cp:revision>2</cp:revision>
  <dcterms:created xsi:type="dcterms:W3CDTF">2022-10-14T08:27:15Z</dcterms:created>
  <dcterms:modified xsi:type="dcterms:W3CDTF">2024-05-13T12:03:03Z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0x010100AAC821C686F551419046A87DA8FB133C</vt:lpwstr>
  </property>
  <property fmtid="{D5CDD505-2E9C-101B-9397-08002B2CF9AE}" pid="3" name="MediaServiceImageTags">
    <vt:lpwstr/>
  </property>
</Properties>
</file>